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21C3397-28AF-4C97-9BE6-4F3E9845B8B2}">
          <p14:sldIdLst>
            <p14:sldId id="260"/>
            <p14:sldId id="257"/>
            <p14:sldId id="258"/>
            <p14:sldId id="259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9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52EA7-66C8-4BD1-A01F-0F9FA80A3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460C18-D3EC-435D-AECC-6DF735E6F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4C8DF1-95E9-4134-91F4-47476CA8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9E49C7-42E9-4DEE-ABFE-393B1145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7E99DA-3316-4309-9675-2C3AEBF7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19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8758BB-FD28-4A24-8B5C-A72C30A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B3677FA-67FD-4998-99A7-D55080B14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3E92DE-573A-4CDC-9EF4-204403A0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49F69E-2436-46A7-A1A3-1376B338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697216-34BE-46E5-A8E6-4F65EC28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14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BE98C9B-6AFC-4743-89CC-CE8BBBB26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CCF48E3-61F8-4625-929D-01FEECE92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64C6F2-7288-401E-B7BD-7DC68BA2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0A137C-E713-40AD-8269-B80B32250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E6AA16-A61B-40D0-A2E0-0F28B467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403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AEAA84-CCB8-49F4-88B0-2474895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07C543-9BB5-472A-A7CA-1CCFCE09E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95B012-9300-43A7-99D5-A2A047DF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D840DF-4FF0-483E-8F9A-66AD4346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7F7303-9492-4B74-9C7B-06578128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482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B2B12-E4B4-46EC-A81E-9D665950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4E1450-50E9-446A-B51A-D9E9F05EE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11A64C-8696-4F77-BC71-7D862DAA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9433C2-12DA-4469-8289-4E73232E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B0C78F-2497-414F-A92A-0CC3E32F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308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34F6B-6402-4455-8CBE-3D8ED140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E286A1-8EE1-4D9F-A15A-4BDCE2E6C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A55C20-76D4-465D-A614-F2E9BA67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ECC8BF4-DDC2-450A-9E71-B757DF6E0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0FF798-D945-4AE3-A48C-291A93ED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3FBC77-FE15-4D66-B884-8F458D36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92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6B08C8-DE1A-4C4D-B56D-1A38D944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CA3AEE-231B-434B-85E7-F5A80C041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37FD23D-E67F-4CF0-BE32-6A20B44E2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41962F7-32B6-42F7-97CB-0ADBB9437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37046C1-4686-4CCE-897F-280F212B0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495EEF-7FD9-457A-9606-CE5B162C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98D5E46-5F60-49DD-9EC0-7881A12B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90F35FC-1EF5-473A-AF8D-1B165958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39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6A4A20-B43F-4863-8958-A4A1EF6F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709DF58-84EC-4271-B841-61C87A3F4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AD01B9C-92BE-47C5-85D7-789DD5B85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A6CFEF-8BAD-4A4A-A3AA-7F6AA3BA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11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44648C-96B0-4669-A0A0-5623F5F9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92C12B-4270-4E61-AD62-928B6EE4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94F618-86D4-48B4-B80C-A1C76741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474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0BA0B-2468-4018-AEE6-D787471F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642FC1-6DB5-4053-8C58-A298EF77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8F2F3C-B82C-4B77-9F26-62CAF847E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1FB80E-42F8-4328-8FCA-85020DFD1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8B79A59-4818-408E-8BDB-52D9B085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B967BD-90F4-4CE2-B07D-AA4A01E7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75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6E6AFE-CB08-4C0B-A61B-063CD2133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5886E6-069E-4E46-ACED-35880CDBE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BBDE30-7755-4B61-9ADC-146B2B748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544044-9EAC-4C2F-8AE6-5FD5DEB2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E0A4F1A-427B-4EA1-9DBA-EF9A52F7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4B9DDF-E77B-45F7-B2FC-A0D2A6E1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00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4D99F4-0FFB-4FFC-98F5-C71BD286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19D2B2-EDDA-4BEF-AB98-3D15CE299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7FB955-2E39-4D7D-ADA6-BB681056E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8CEBA-1CD7-415F-9B07-643F1589C842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1A53D8-D02A-4CF1-9890-073F7DE75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B726CF-A4BF-4B00-960D-DC171AA9C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AA20-7A64-4A71-91E6-6BCDB72757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73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6" y="3826933"/>
            <a:ext cx="658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(site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5" y="203200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96695" y="3429000"/>
            <a:ext cx="6588000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pour Kasparov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leurs tarif et supérieur à la moyenne car 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 des articles intéressants 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429788"/>
            <a:ext cx="5995259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Error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404 très original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voice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bot, dispositif omnicanaux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, intégration CSS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40 récompenses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593805"/>
            <a:ext cx="6258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(un des plus jolie du benchmark)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Mette en place des webinars 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571336"/>
            <a:ext cx="6336000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 j’imagine qu’ils font des prix attractif.)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429000"/>
            <a:ext cx="633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304</Words>
  <Application>Microsoft Office PowerPoint</Application>
  <PresentationFormat>Grand écran</PresentationFormat>
  <Paragraphs>32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Circular Std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27</cp:revision>
  <dcterms:created xsi:type="dcterms:W3CDTF">2021-07-05T13:48:21Z</dcterms:created>
  <dcterms:modified xsi:type="dcterms:W3CDTF">2021-07-08T14:04:34Z</dcterms:modified>
</cp:coreProperties>
</file>